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3" r:id="rId3"/>
    <p:sldId id="275" r:id="rId4"/>
    <p:sldId id="274" r:id="rId5"/>
    <p:sldId id="276" r:id="rId6"/>
    <p:sldId id="257" r:id="rId7"/>
    <p:sldId id="265" r:id="rId8"/>
    <p:sldId id="266" r:id="rId9"/>
    <p:sldId id="267" r:id="rId10"/>
    <p:sldId id="264" r:id="rId11"/>
    <p:sldId id="269" r:id="rId12"/>
    <p:sldId id="262" r:id="rId13"/>
    <p:sldId id="272" r:id="rId14"/>
    <p:sldId id="271" r:id="rId15"/>
    <p:sldId id="277" r:id="rId16"/>
    <p:sldId id="270" r:id="rId17"/>
    <p:sldId id="278" r:id="rId18"/>
    <p:sldId id="261" r:id="rId19"/>
    <p:sldId id="28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082CC1-4537-4AB6-9D22-670D092BE01E}" type="datetimeFigureOut">
              <a:rPr lang="ru-RU" smtClean="0"/>
              <a:t>19.03.2021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52838-7A7E-412E-87E3-2B89CB6751B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52838-7A7E-412E-87E3-2B89CB6751BC}" type="slidenum">
              <a:rPr lang="ru-RU" smtClean="0"/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1B44-B9F5-4514-A271-4DAB1B4406DE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31EEE-0AA3-4F46-AF1E-44DF40997B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1B44-B9F5-4514-A271-4DAB1B4406DE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31EEE-0AA3-4F46-AF1E-44DF40997B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1B44-B9F5-4514-A271-4DAB1B4406DE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31EEE-0AA3-4F46-AF1E-44DF40997B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1B44-B9F5-4514-A271-4DAB1B4406DE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31EEE-0AA3-4F46-AF1E-44DF40997B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1B44-B9F5-4514-A271-4DAB1B4406DE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31EEE-0AA3-4F46-AF1E-44DF40997B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1B44-B9F5-4514-A271-4DAB1B4406DE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31EEE-0AA3-4F46-AF1E-44DF40997B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1B44-B9F5-4514-A271-4DAB1B4406DE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31EEE-0AA3-4F46-AF1E-44DF40997B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1B44-B9F5-4514-A271-4DAB1B4406DE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31EEE-0AA3-4F46-AF1E-44DF40997B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1B44-B9F5-4514-A271-4DAB1B4406DE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31EEE-0AA3-4F46-AF1E-44DF40997B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1B44-B9F5-4514-A271-4DAB1B4406DE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31EEE-0AA3-4F46-AF1E-44DF40997B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1B44-B9F5-4514-A271-4DAB1B4406DE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31EEE-0AA3-4F46-AF1E-44DF40997B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31B44-B9F5-4514-A271-4DAB1B4406DE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31EEE-0AA3-4F46-AF1E-44DF40997B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9334" t="11719" r="32467" b="25781"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785817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chemeClr val="tx2"/>
                </a:solidFill>
                <a:latin typeface="Monotype Corsiva" pitchFamily="66" charset="0"/>
              </a:rPr>
              <a:t>«Подарки для любимых»</a:t>
            </a:r>
            <a:endParaRPr lang="ru-RU" sz="6000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4500570"/>
            <a:ext cx="8715436" cy="2143140"/>
          </a:xfrm>
          <a:solidFill>
            <a:schemeClr val="bg1"/>
          </a:solidFill>
        </p:spPr>
        <p:txBody>
          <a:bodyPr>
            <a:normAutofit fontScale="85000" lnSpcReduction="10000"/>
          </a:bodyPr>
          <a:lstStyle/>
          <a:p>
            <a:r>
              <a:rPr lang="ru-RU" b="1" dirty="0">
                <a:solidFill>
                  <a:schemeClr val="tx2"/>
                </a:solidFill>
                <a:latin typeface="Monotype Corsiva" pitchFamily="66" charset="0"/>
              </a:rPr>
              <a:t>Я, </a:t>
            </a:r>
            <a:r>
              <a:rPr lang="ru-RU" b="1" dirty="0" err="1">
                <a:solidFill>
                  <a:schemeClr val="tx2"/>
                </a:solidFill>
                <a:latin typeface="Monotype Corsiva" pitchFamily="66" charset="0"/>
              </a:rPr>
              <a:t>Каламян</a:t>
            </a:r>
            <a:r>
              <a:rPr lang="ru-RU" b="1" dirty="0">
                <a:solidFill>
                  <a:schemeClr val="tx2"/>
                </a:solidFill>
                <a:latin typeface="Monotype Corsiva" pitchFamily="66" charset="0"/>
              </a:rPr>
              <a:t> Екатерина Ивановна, учитель русского языка и литературы школы № 21. </a:t>
            </a:r>
            <a:endParaRPr lang="ru-RU" b="1" dirty="0" smtClean="0">
              <a:solidFill>
                <a:schemeClr val="tx2"/>
              </a:solidFill>
              <a:latin typeface="Monotype Corsiva" pitchFamily="66" charset="0"/>
            </a:endParaRPr>
          </a:p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Мое </a:t>
            </a:r>
            <a:r>
              <a:rPr lang="ru-RU" b="1" dirty="0">
                <a:solidFill>
                  <a:schemeClr val="tx2"/>
                </a:solidFill>
                <a:latin typeface="Monotype Corsiva" pitchFamily="66" charset="0"/>
              </a:rPr>
              <a:t>увлечение - </a:t>
            </a:r>
            <a:r>
              <a:rPr lang="ru-RU" b="1" dirty="0" err="1">
                <a:solidFill>
                  <a:schemeClr val="tx2"/>
                </a:solidFill>
                <a:latin typeface="Monotype Corsiva" pitchFamily="66" charset="0"/>
              </a:rPr>
              <a:t>свитдизайн</a:t>
            </a:r>
            <a:r>
              <a:rPr lang="ru-RU" b="1" dirty="0">
                <a:solidFill>
                  <a:schemeClr val="tx2"/>
                </a:solidFill>
                <a:latin typeface="Monotype Corsiva" pitchFamily="66" charset="0"/>
              </a:rPr>
              <a:t> ( </a:t>
            </a:r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изготовление </a:t>
            </a:r>
            <a:r>
              <a:rPr lang="ru-RU" b="1" dirty="0">
                <a:solidFill>
                  <a:schemeClr val="tx2"/>
                </a:solidFill>
                <a:latin typeface="Monotype Corsiva" pitchFamily="66" charset="0"/>
              </a:rPr>
              <a:t>букетов из конфет </a:t>
            </a:r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). </a:t>
            </a:r>
          </a:p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Представляю </a:t>
            </a:r>
            <a:r>
              <a:rPr lang="ru-RU" b="1" dirty="0">
                <a:solidFill>
                  <a:schemeClr val="tx2"/>
                </a:solidFill>
                <a:latin typeface="Monotype Corsiva" pitchFamily="66" charset="0"/>
              </a:rPr>
              <a:t>вашему вниманию некоторые работы, выполненные мной  в 2019 - 2021г.</a:t>
            </a:r>
          </a:p>
        </p:txBody>
      </p:sp>
      <p:pic>
        <p:nvPicPr>
          <p:cNvPr id="1027" name="Picture 3" descr="C:\Users\Asus\Downloads\i (4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285860"/>
            <a:ext cx="3300920" cy="3095615"/>
          </a:xfrm>
          <a:prstGeom prst="round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Букеты в корзинках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24578" name="Picture 2" descr="C:\Users\Asus\Downloads\i (3)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285860"/>
            <a:ext cx="4429156" cy="4786346"/>
          </a:xfrm>
          <a:prstGeom prst="rect">
            <a:avLst/>
          </a:prstGeom>
          <a:noFill/>
        </p:spPr>
      </p:pic>
      <p:pic>
        <p:nvPicPr>
          <p:cNvPr id="24579" name="Picture 3" descr="C:\Users\Asus\Downloads\P10706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1285860"/>
            <a:ext cx="4000528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Букеты в корзинках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25602" name="Picture 2" descr="C:\Users\Asus\Downloads\P10706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285860"/>
            <a:ext cx="3929090" cy="5214974"/>
          </a:xfrm>
          <a:prstGeom prst="rect">
            <a:avLst/>
          </a:prstGeom>
          <a:noFill/>
        </p:spPr>
      </p:pic>
      <p:pic>
        <p:nvPicPr>
          <p:cNvPr id="25605" name="Picture 5" descr="C:\Users\Asus\Downloads\P10607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1285860"/>
            <a:ext cx="4151942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Букеты в корзинках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4" name="Picture 3" descr="C:\Users\Asus\Downloads\20200421_1837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357298"/>
            <a:ext cx="8501122" cy="51637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Букеты в корзинках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26626" name="Picture 2" descr="C:\Users\Asus\Downloads\P10707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1214422"/>
            <a:ext cx="4071966" cy="5286412"/>
          </a:xfrm>
          <a:prstGeom prst="rect">
            <a:avLst/>
          </a:prstGeom>
          <a:noFill/>
        </p:spPr>
      </p:pic>
      <p:pic>
        <p:nvPicPr>
          <p:cNvPr id="26627" name="Picture 3" descr="C:\Users\Asus\Downloads\P109028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1214422"/>
            <a:ext cx="4357718" cy="5286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Букеты в ящичках и корзинках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2054" name="Picture 6" descr="C:\Users\Asus\Downloads\20191004_0805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500174"/>
            <a:ext cx="4000528" cy="5143536"/>
          </a:xfrm>
          <a:prstGeom prst="rect">
            <a:avLst/>
          </a:prstGeom>
          <a:noFill/>
        </p:spPr>
      </p:pic>
      <p:pic>
        <p:nvPicPr>
          <p:cNvPr id="8" name="Picture 3" descr="C:\Users\Asus\Downloads\20210317_1401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1500174"/>
            <a:ext cx="4314887" cy="50292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Букеты в ящичках и корзинках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6386" name="Picture 2" descr="C:\Users\Asus\Downloads\P10809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85860"/>
            <a:ext cx="4286280" cy="5198384"/>
          </a:xfrm>
          <a:prstGeom prst="rect">
            <a:avLst/>
          </a:prstGeom>
          <a:noFill/>
        </p:spPr>
      </p:pic>
      <p:pic>
        <p:nvPicPr>
          <p:cNvPr id="16387" name="Picture 3" descr="C:\Users\Asus\Downloads\P109047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285860"/>
            <a:ext cx="4412566" cy="52149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Букеты в ящичках и корзинках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7410" name="Picture 2" descr="C:\Users\Asus\Downloads\P10904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357298"/>
            <a:ext cx="4714908" cy="5000660"/>
          </a:xfrm>
          <a:prstGeom prst="rect">
            <a:avLst/>
          </a:prstGeom>
          <a:noFill/>
        </p:spPr>
      </p:pic>
      <p:pic>
        <p:nvPicPr>
          <p:cNvPr id="6" name="Picture 7" descr="C:\Users\Asus\Downloads\20191004_0807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1357298"/>
            <a:ext cx="4214842" cy="50006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Букеты в ящичках и корзинках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15362" name="Picture 2" descr="C:\Users\Asus\Downloads\20180328_1249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214422"/>
            <a:ext cx="4303387" cy="5143536"/>
          </a:xfrm>
          <a:prstGeom prst="rect">
            <a:avLst/>
          </a:prstGeom>
          <a:noFill/>
        </p:spPr>
      </p:pic>
      <p:pic>
        <p:nvPicPr>
          <p:cNvPr id="15363" name="Picture 3" descr="C:\Users\Asus\Downloads\P10902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1214422"/>
            <a:ext cx="4357718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«Цветочные послания» 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18434" name="Picture 2" descr="C:\Users\Asus\Downloads\P10809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071546"/>
            <a:ext cx="4286280" cy="2714644"/>
          </a:xfrm>
          <a:prstGeom prst="rect">
            <a:avLst/>
          </a:prstGeom>
          <a:noFill/>
        </p:spPr>
      </p:pic>
      <p:pic>
        <p:nvPicPr>
          <p:cNvPr id="18435" name="Picture 3" descr="C:\Users\Asus\Downloads\ElKyDrbhrn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071546"/>
            <a:ext cx="4333820" cy="2714644"/>
          </a:xfrm>
          <a:prstGeom prst="rect">
            <a:avLst/>
          </a:prstGeom>
          <a:noFill/>
        </p:spPr>
      </p:pic>
      <p:pic>
        <p:nvPicPr>
          <p:cNvPr id="18436" name="Picture 4" descr="C:\Users\Asus\Downloads\P109046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857628"/>
            <a:ext cx="4357718" cy="2714644"/>
          </a:xfrm>
          <a:prstGeom prst="rect">
            <a:avLst/>
          </a:prstGeom>
          <a:noFill/>
        </p:spPr>
      </p:pic>
      <p:pic>
        <p:nvPicPr>
          <p:cNvPr id="7" name="Picture 2" descr="C:\Users\Asus\Downloads\20210317_13590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3857628"/>
            <a:ext cx="4286280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«Цветочные послания» 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19458" name="Picture 2" descr="C:\Users\Asus\Downloads\P10809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785926"/>
            <a:ext cx="3914775" cy="4643470"/>
          </a:xfrm>
          <a:prstGeom prst="rect">
            <a:avLst/>
          </a:prstGeom>
          <a:noFill/>
        </p:spPr>
      </p:pic>
      <p:pic>
        <p:nvPicPr>
          <p:cNvPr id="19459" name="Picture 3" descr="C:\Users\Asus\Downloads\3m19pQ21ly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1785926"/>
            <a:ext cx="4143404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Разное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20482" name="Picture 2" descr="C:\Users\Asus\Downloads\P10901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285860"/>
            <a:ext cx="4214842" cy="5214974"/>
          </a:xfrm>
          <a:prstGeom prst="rect">
            <a:avLst/>
          </a:prstGeom>
          <a:noFill/>
        </p:spPr>
      </p:pic>
      <p:pic>
        <p:nvPicPr>
          <p:cNvPr id="20483" name="Picture 3" descr="C:\Users\Asus\Downloads\P10806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1285860"/>
            <a:ext cx="4200524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Разное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22530" name="Picture 2" descr="C:\Users\Asus\Downloads\P10902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357298"/>
            <a:ext cx="3857652" cy="5143536"/>
          </a:xfrm>
          <a:prstGeom prst="rect">
            <a:avLst/>
          </a:prstGeom>
          <a:noFill/>
        </p:spPr>
      </p:pic>
      <p:pic>
        <p:nvPicPr>
          <p:cNvPr id="22531" name="Picture 3" descr="C:\Users\Asus\Downloads\P10904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1357298"/>
            <a:ext cx="4714908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Разное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23554" name="Picture 2" descr="C:\Users\Asus\Downloads\P10804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1214422"/>
            <a:ext cx="3000396" cy="5214974"/>
          </a:xfrm>
          <a:prstGeom prst="rect">
            <a:avLst/>
          </a:prstGeom>
          <a:noFill/>
        </p:spPr>
      </p:pic>
      <p:pic>
        <p:nvPicPr>
          <p:cNvPr id="23555" name="Picture 3" descr="C:\Users\Asus\Downloads\i (2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43306" y="1214422"/>
            <a:ext cx="5286412" cy="52149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Разное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sp>
        <p:nvSpPr>
          <p:cNvPr id="28674" name="AutoShape 2" descr="https://mail.yandex.ru/message_part/20210317_135426.jpg?_uid=53409538&amp;name=20210317_135426.jpg&amp;hid=1.2&amp;ids=175358910490791225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6" name="AutoShape 4" descr="https://mail.yandex.ru/message_part/20210317_135426.jpg?_uid=53409538&amp;name=20210317_135426.jpg&amp;hid=1.2&amp;ids=175358910490791225&amp;no_disposition=y&amp;exif_rotate=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677" name="Picture 5" descr="C:\Users\Asus\Downloads\20210317_1354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214422"/>
            <a:ext cx="8358246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Разное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21506" name="Picture 2" descr="C:\Users\Asus\Downloads\P108095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357298"/>
            <a:ext cx="8481080" cy="5229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Разное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7" name="Picture 2" descr="C:\Users\Asus\Downloads\20210317_1355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1142984"/>
            <a:ext cx="5357850" cy="5500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Букеты для ярмарки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30721" name="Picture 1" descr="C:\Users\Asus\Downloads\IMG-20210318-WA003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142984"/>
            <a:ext cx="2277428" cy="3143272"/>
          </a:xfrm>
          <a:prstGeom prst="rect">
            <a:avLst/>
          </a:prstGeom>
          <a:noFill/>
        </p:spPr>
      </p:pic>
      <p:pic>
        <p:nvPicPr>
          <p:cNvPr id="30722" name="Picture 2" descr="C:\Users\Asus\Downloads\IMG-20210318-WA003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4429132"/>
            <a:ext cx="3317558" cy="2240279"/>
          </a:xfrm>
          <a:prstGeom prst="rect">
            <a:avLst/>
          </a:prstGeom>
          <a:noFill/>
        </p:spPr>
      </p:pic>
      <p:pic>
        <p:nvPicPr>
          <p:cNvPr id="30723" name="Picture 3" descr="C:\Users\Asus\Downloads\IMG-20210318-WA003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1142984"/>
            <a:ext cx="2588902" cy="3143272"/>
          </a:xfrm>
          <a:prstGeom prst="rect">
            <a:avLst/>
          </a:prstGeom>
          <a:noFill/>
        </p:spPr>
      </p:pic>
      <p:pic>
        <p:nvPicPr>
          <p:cNvPr id="30724" name="Picture 4" descr="C:\Users\Asus\Downloads\IMG-20210318-WA003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00364" y="1142984"/>
            <a:ext cx="3077528" cy="3143272"/>
          </a:xfrm>
          <a:prstGeom prst="rect">
            <a:avLst/>
          </a:prstGeom>
          <a:noFill/>
        </p:spPr>
      </p:pic>
      <p:pic>
        <p:nvPicPr>
          <p:cNvPr id="30725" name="Picture 5" descr="C:\Users\Asus\Downloads\IMG-20210318-WA003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4429132"/>
            <a:ext cx="3317558" cy="22459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214414" y="3857628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1 300 р.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0" y="3857628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650 р.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7358082" y="3857628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800 р.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000364" y="6286520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1 100 р.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6429388" y="6286520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750 р.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kartinkinaden.ru/uploads/posts/2021-01/1610818946_37-p-serii-fon-dlya-prezentatsii-powerpoint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/>
                </a:solidFill>
                <a:latin typeface="Monotype Corsiva" pitchFamily="66" charset="0"/>
              </a:rPr>
              <a:t>Благодарю за внимание!!!</a:t>
            </a:r>
            <a:endParaRPr lang="ru-RU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pic>
        <p:nvPicPr>
          <p:cNvPr id="1026" name="Picture 2" descr="C:\Users\DNS\Downloads\IMG-20210318-WA005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6737" y="1357297"/>
            <a:ext cx="8010525" cy="43291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127</Words>
  <Application>Microsoft Office PowerPoint</Application>
  <PresentationFormat>Экран (4:3)</PresentationFormat>
  <Paragraphs>46</Paragraphs>
  <Slides>19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«Подарки для любимых»</vt:lpstr>
      <vt:lpstr>Букеты в корзинках</vt:lpstr>
      <vt:lpstr>Букеты в корзинках</vt:lpstr>
      <vt:lpstr>Букеты в корзинках</vt:lpstr>
      <vt:lpstr>Букеты в корзинках</vt:lpstr>
      <vt:lpstr>Букеты в ящичках и корзинках</vt:lpstr>
      <vt:lpstr>Букеты в ящичках и корзинках</vt:lpstr>
      <vt:lpstr>Букеты в ящичках и корзинках</vt:lpstr>
      <vt:lpstr>Букеты в ящичках и корзинках</vt:lpstr>
      <vt:lpstr>«Цветочные послания» </vt:lpstr>
      <vt:lpstr>«Цветочные послания» </vt:lpstr>
      <vt:lpstr>Разное</vt:lpstr>
      <vt:lpstr>Разное</vt:lpstr>
      <vt:lpstr>Разное</vt:lpstr>
      <vt:lpstr>Разное</vt:lpstr>
      <vt:lpstr>Разное</vt:lpstr>
      <vt:lpstr>Разное</vt:lpstr>
      <vt:lpstr>Букеты для ярмарки</vt:lpstr>
      <vt:lpstr>Благодарю за внимание!!!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«Подарки для любимых»</dc:title>
  <dc:creator>Asus</dc:creator>
  <cp:lastModifiedBy>DNS</cp:lastModifiedBy>
  <cp:revision>16</cp:revision>
  <dcterms:created xsi:type="dcterms:W3CDTF">2021-03-18T12:25:03Z</dcterms:created>
  <dcterms:modified xsi:type="dcterms:W3CDTF">2021-03-19T09:25:48Z</dcterms:modified>
</cp:coreProperties>
</file>