
<file path=[Content_Types].xml><?xml version="1.0" encoding="utf-8"?>
<Types xmlns="http://schemas.openxmlformats.org/package/2006/content-types">
  <Default Extension="mp3" ContentType="audio/mpeg"/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FAFA"/>
    <a:srgbClr val="FF00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6" d="100"/>
          <a:sy n="46" d="100"/>
        </p:scale>
        <p:origin x="20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8740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42655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9550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9083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000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4350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49205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1012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4140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004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7074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0BB889-9D34-4BBB-8EBF-7B432ADE08F0}" type="datetimeFigureOut">
              <a:rPr lang="ru-RU" smtClean="0"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180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audio" Target="../media/media1.mp3"/><Relationship Id="rId7" Type="http://schemas.openxmlformats.org/officeDocument/2006/relationships/image" Target="../media/image2.jpg"/><Relationship Id="rId2" Type="http://schemas.microsoft.com/office/2007/relationships/media" Target="../media/media1.mp3"/><Relationship Id="rId1" Type="http://schemas.openxmlformats.org/officeDocument/2006/relationships/tags" Target="../tags/tag1.xml"/><Relationship Id="rId6" Type="http://schemas.openxmlformats.org/officeDocument/2006/relationships/slideLayout" Target="../slideLayouts/slideLayout1.xml"/><Relationship Id="rId5" Type="http://schemas.openxmlformats.org/officeDocument/2006/relationships/audio" Target="../media/media2.wma"/><Relationship Id="rId4" Type="http://schemas.microsoft.com/office/2007/relationships/media" Target="../media/media2.wma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wma"/><Relationship Id="rId2" Type="http://schemas.microsoft.com/office/2007/relationships/media" Target="../media/media3.wma"/><Relationship Id="rId1" Type="http://schemas.openxmlformats.org/officeDocument/2006/relationships/tags" Target="../tags/tag2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wma"/><Relationship Id="rId1" Type="http://schemas.microsoft.com/office/2007/relationships/media" Target="../media/media4.wma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media5.wma"/><Relationship Id="rId7" Type="http://schemas.openxmlformats.org/officeDocument/2006/relationships/image" Target="../media/image9.jpg"/><Relationship Id="rId2" Type="http://schemas.microsoft.com/office/2007/relationships/media" Target="../media/media5.wma"/><Relationship Id="rId1" Type="http://schemas.openxmlformats.org/officeDocument/2006/relationships/tags" Target="../tags/tag3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audio" Target="../media/media6.wma"/><Relationship Id="rId7" Type="http://schemas.openxmlformats.org/officeDocument/2006/relationships/image" Target="../media/image12.png"/><Relationship Id="rId2" Type="http://schemas.microsoft.com/office/2007/relationships/media" Target="../media/media6.wma"/><Relationship Id="rId1" Type="http://schemas.openxmlformats.org/officeDocument/2006/relationships/tags" Target="../tags/tag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wma"/><Relationship Id="rId1" Type="http://schemas.microsoft.com/office/2007/relationships/media" Target="../media/media7.wma"/><Relationship Id="rId6" Type="http://schemas.openxmlformats.org/officeDocument/2006/relationships/image" Target="../media/image4.pn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wma"/><Relationship Id="rId1" Type="http://schemas.microsoft.com/office/2007/relationships/media" Target="../media/media8.wma"/><Relationship Id="rId5" Type="http://schemas.openxmlformats.org/officeDocument/2006/relationships/image" Target="../media/image4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9.wma"/><Relationship Id="rId1" Type="http://schemas.microsoft.com/office/2007/relationships/media" Target="../media/media9.wma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637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33643" y="1052362"/>
            <a:ext cx="4481848" cy="1876607"/>
          </a:xfrm>
        </p:spPr>
        <p:txBody>
          <a:bodyPr>
            <a:normAutofit fontScale="90000"/>
          </a:bodyPr>
          <a:lstStyle/>
          <a:p>
            <a:r>
              <a:rPr lang="ru-RU" sz="4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+mn-lt"/>
              </a:rPr>
              <a:t>Баженова Анастасия</a:t>
            </a:r>
            <a:br>
              <a:rPr lang="ru-RU" sz="4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+mn-lt"/>
              </a:rPr>
            </a:br>
            <a:r>
              <a:rPr lang="ru-RU" sz="4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+mn-lt"/>
              </a:rPr>
              <a:t>Александровна</a:t>
            </a:r>
            <a:endParaRPr lang="ru-RU" sz="4800" b="1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030" y="4893971"/>
            <a:ext cx="3615457" cy="925030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МАОУ «</a:t>
            </a:r>
            <a:r>
              <a:rPr lang="ru-RU" sz="2400" dirty="0" err="1" smtClean="0"/>
              <a:t>Косулинская</a:t>
            </a:r>
            <a:r>
              <a:rPr lang="ru-RU" sz="2400" dirty="0" smtClean="0"/>
              <a:t> СОШ №8»</a:t>
            </a:r>
            <a:endParaRPr lang="ru-RU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9544" y="1110708"/>
            <a:ext cx="3499393" cy="466585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936597" y="2928969"/>
            <a:ext cx="32712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Учитель начальных классов</a:t>
            </a:r>
            <a:endParaRPr lang="ru-RU" sz="20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8" name="scott-buckley-childhood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410691" y="6158292"/>
            <a:ext cx="609600" cy="609600"/>
          </a:xfrm>
          <a:prstGeom prst="rect">
            <a:avLst/>
          </a:prstGeom>
        </p:spPr>
      </p:pic>
      <p:pic>
        <p:nvPicPr>
          <p:cNvPr id="12" name="Звук 11">
            <a:hlinkClick r:id="" action="ppaction://media"/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93832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989">
        <p:split orient="vert"/>
      </p:transition>
    </mc:Choice>
    <mc:Fallback xmlns="">
      <p:transition spd="slow" advTm="8989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6061" numSld="999" showWhenStopped="0">
                <p:cTn id="1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350" objId="8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8643" y="2682844"/>
            <a:ext cx="6651936" cy="127145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Люблю эту жизнь, и детей, и работу,</a:t>
            </a:r>
            <a:br>
              <a:rPr lang="ru-RU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ru-RU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Я ей ежедневно сполна отдаюсь.</a:t>
            </a:r>
            <a:br>
              <a:rPr lang="ru-RU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ru-RU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И пусть нелегка педагога работа</a:t>
            </a:r>
            <a:br>
              <a:rPr lang="ru-RU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ru-RU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Я, правда, профессией нашей горжусь.</a:t>
            </a:r>
            <a:br>
              <a:rPr lang="ru-RU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ru-RU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У каждой работы свое начинанье,</a:t>
            </a:r>
            <a:br>
              <a:rPr lang="ru-RU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ru-RU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У каждой профессии важность своя.</a:t>
            </a:r>
            <a:br>
              <a:rPr lang="ru-RU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ru-RU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Скажу вам сегодня о ней, что когда-то</a:t>
            </a:r>
            <a:br>
              <a:rPr lang="ru-RU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ru-RU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Для всей своей жизни выбрала я.</a:t>
            </a:r>
            <a:br>
              <a:rPr lang="ru-RU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endParaRPr lang="ru-RU" sz="320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07782" y="4533364"/>
            <a:ext cx="2678806" cy="2463082"/>
          </a:xfrm>
          <a:prstGeom prst="rect">
            <a:avLst/>
          </a:prstGeom>
        </p:spPr>
      </p:pic>
      <p:pic>
        <p:nvPicPr>
          <p:cNvPr id="7" name="Звук 6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24252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7216">
        <p:circle/>
      </p:transition>
    </mc:Choice>
    <mc:Fallback xmlns="">
      <p:transition spd="slow" advTm="27216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628650" y="154545"/>
            <a:ext cx="8425198" cy="6395905"/>
          </a:xfrm>
          <a:prstGeom prst="rect">
            <a:avLst/>
          </a:prstGeom>
        </p:spPr>
      </p:pic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699851"/>
      </p:ext>
    </p:extLst>
  </p:cSld>
  <p:clrMapOvr>
    <a:masterClrMapping/>
  </p:clrMapOvr>
  <p:transition spd="med" advTm="19767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645" y="559561"/>
            <a:ext cx="6895383" cy="517153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645" y="559561"/>
            <a:ext cx="7323785" cy="549283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2977" y="131874"/>
            <a:ext cx="4761159" cy="6348212"/>
          </a:xfrm>
          <a:prstGeom prst="rect">
            <a:avLst/>
          </a:prstGeom>
        </p:spPr>
      </p:pic>
      <p:pic>
        <p:nvPicPr>
          <p:cNvPr id="9" name="Звук 8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18101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9163">
        <p14:reveal/>
      </p:transition>
    </mc:Choice>
    <mc:Fallback xmlns="">
      <p:transition spd="slow" advTm="191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932660" y="463639"/>
            <a:ext cx="6937421" cy="520306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4161" y="518711"/>
            <a:ext cx="7191792" cy="539384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4161" y="463639"/>
            <a:ext cx="7220206" cy="613049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12933" y="518711"/>
            <a:ext cx="4488606" cy="5984808"/>
          </a:xfrm>
          <a:prstGeom prst="rect">
            <a:avLst/>
          </a:prstGeom>
        </p:spPr>
      </p:pic>
      <p:pic>
        <p:nvPicPr>
          <p:cNvPr id="8" name="Звук 7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694797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4893">
        <p15:prstTrans prst="drape"/>
      </p:transition>
    </mc:Choice>
    <mc:Fallback xmlns="">
      <p:transition spd="slow" advTm="1489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2" t="19606" r="10875" b="4328"/>
          <a:stretch/>
        </p:blipFill>
        <p:spPr>
          <a:xfrm>
            <a:off x="1151832" y="0"/>
            <a:ext cx="6840335" cy="3515933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2" t="25900" r="3521"/>
          <a:stretch/>
        </p:blipFill>
        <p:spPr>
          <a:xfrm>
            <a:off x="989259" y="3561814"/>
            <a:ext cx="7340018" cy="3296186"/>
          </a:xfrm>
          <a:prstGeom prst="rect">
            <a:avLst/>
          </a:prstGeom>
        </p:spPr>
      </p:pic>
      <p:pic>
        <p:nvPicPr>
          <p:cNvPr id="6" name="Звук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397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6444">
        <p14:vortex dir="r"/>
      </p:transition>
    </mc:Choice>
    <mc:Fallback xmlns="">
      <p:transition spd="slow" advTm="1644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00" y="0"/>
            <a:ext cx="9127900" cy="684592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Звук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165256"/>
      </p:ext>
    </p:extLst>
  </p:cSld>
  <p:clrMapOvr>
    <a:masterClrMapping/>
  </p:clrMapOvr>
  <p:transition spd="slow" advTm="65567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24059" y="1882216"/>
            <a:ext cx="6858000" cy="2387600"/>
          </a:xfrm>
        </p:spPr>
        <p:txBody>
          <a:bodyPr>
            <a:normAutofit/>
          </a:bodyPr>
          <a:lstStyle/>
          <a:p>
            <a:r>
              <a:rPr lang="ru-RU" sz="7200" dirty="0" smtClean="0">
                <a:solidFill>
                  <a:srgbClr val="C00000"/>
                </a:solidFill>
                <a:latin typeface="Book Antiqua" panose="02040602050305030304" pitchFamily="18" charset="0"/>
              </a:rPr>
              <a:t>Спасибо за внимание!</a:t>
            </a:r>
            <a:endParaRPr lang="ru-RU" sz="7200" dirty="0">
              <a:solidFill>
                <a:srgbClr val="C00000"/>
              </a:solidFill>
              <a:latin typeface="Book Antiqua" panose="0204060205030503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663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30"/>
    </mc:Choice>
    <mc:Fallback xmlns="">
      <p:transition spd="slow" advTm="71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1.3|8.2|0.8|1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0.9|3.2|2.4|1.3|1.7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26</Words>
  <Application>Microsoft Office PowerPoint</Application>
  <PresentationFormat>Экран (4:3)</PresentationFormat>
  <Paragraphs>5</Paragraphs>
  <Slides>8</Slides>
  <Notes>0</Notes>
  <HiddenSlides>0</HiddenSlides>
  <MMClips>9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5" baseType="lpstr">
      <vt:lpstr>Arial</vt:lpstr>
      <vt:lpstr>Arial Narrow</vt:lpstr>
      <vt:lpstr>Book Antiqua</vt:lpstr>
      <vt:lpstr>Calibri</vt:lpstr>
      <vt:lpstr>Calibri Light</vt:lpstr>
      <vt:lpstr>Times New Roman</vt:lpstr>
      <vt:lpstr>Тема Office</vt:lpstr>
      <vt:lpstr>Баженова Анастасия Александровна</vt:lpstr>
      <vt:lpstr>Люблю эту жизнь, и детей, и работу, Я ей ежедневно сполна отдаюсь. И пусть нелегка педагога работа Я, правда, профессией нашей горжусь. У каждой работы свое начинанье, У каждой профессии важность своя. Скажу вам сегодня о ней, что когда-то Для всей своей жизни выбрала я.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 presentation</dc:title>
  <dc:creator>Павел</dc:creator>
  <cp:lastModifiedBy>Анастасия Баженова</cp:lastModifiedBy>
  <cp:revision>48</cp:revision>
  <dcterms:created xsi:type="dcterms:W3CDTF">2014-11-21T11:00:06Z</dcterms:created>
  <dcterms:modified xsi:type="dcterms:W3CDTF">2020-10-28T08:56:14Z</dcterms:modified>
</cp:coreProperties>
</file>