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4" r:id="rId11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90" y="96"/>
      </p:cViewPr>
      <p:guideLst>
        <p:guide orient="horz" pos="2160"/>
        <p:guide pos="3843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handoutMaster" Target="handoutMasters/handoutMaster1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true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true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true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true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true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true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true" noRot="true" noChangeAspect="true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true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true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true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0893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Rectangle 3"/>
          <p:cNvSpPr>
            <a:spLocks noGrp="true" noChangeArrowheads="true"/>
          </p:cNvSpPr>
          <p:nvPr>
            <p:ph type="ctrTitle"/>
          </p:nvPr>
        </p:nvSpPr>
        <p:spPr>
          <a:xfrm>
            <a:off x="624417" y="1196975"/>
            <a:ext cx="10943167" cy="108267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title style</a:t>
            </a:r>
            <a:endParaRPr lang="en-US" altLang="zh-CN" noProof="0" smtClean="0"/>
          </a:p>
        </p:txBody>
      </p:sp>
      <p:sp>
        <p:nvSpPr>
          <p:cNvPr id="2052" name="Rectangle 4"/>
          <p:cNvSpPr>
            <a:spLocks noGrp="true" noChangeArrowheads="true"/>
          </p:cNvSpPr>
          <p:nvPr>
            <p:ph type="subTitle" idx="1"/>
          </p:nvPr>
        </p:nvSpPr>
        <p:spPr>
          <a:xfrm>
            <a:off x="626533" y="2422525"/>
            <a:ext cx="10949517" cy="1752600"/>
          </a:xfrm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zh-CN" noProof="0" smtClean="0"/>
              <a:t>Click to edit Master subtitle style</a:t>
            </a:r>
            <a:endParaRPr lang="en-US" altLang="zh-CN" noProof="0" smtClean="0"/>
          </a:p>
        </p:txBody>
      </p:sp>
      <p:sp>
        <p:nvSpPr>
          <p:cNvPr id="9" name="Rectangle 5"/>
          <p:cNvSpPr>
            <a:spLocks noGrp="true" noChangeArrowheads="true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false" compatLnSpc="true"/>
          <a:lstStyle>
            <a:lvl1pPr>
              <a:defRPr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" name="Rectangle 6"/>
          <p:cNvSpPr>
            <a:spLocks noGrp="true" noChangeArrowheads="true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false" compatLnSpc="true"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11" name="Rectangle 7"/>
          <p:cNvSpPr>
            <a:spLocks noGrp="true" noChangeArrowheads="true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false" compatLnSpc="true"/>
          <a:lstStyle>
            <a:lvl1pPr>
              <a:defRPr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true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true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true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true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6" name="Slide Number Placeholder 5"/>
          <p:cNvSpPr>
            <a:spLocks noGrp="true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true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true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true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true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6" name="Slide Number Placeholder 5"/>
          <p:cNvSpPr>
            <a:spLocks noGrp="true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true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true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true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true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Footer Placeholder 5"/>
          <p:cNvSpPr>
            <a:spLocks noGrp="true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7" name="Slide Number Placeholder 6"/>
          <p:cNvSpPr>
            <a:spLocks noGrp="true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true"/>
          </p:cNvSpPr>
          <p:nvPr>
            <p:ph type="title"/>
          </p:nvPr>
        </p:nvSpPr>
        <p:spPr>
          <a:xfrm>
            <a:off x="840317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true"/>
          </p:cNvSpPr>
          <p:nvPr>
            <p:ph type="body" idx="1"/>
          </p:nvPr>
        </p:nvSpPr>
        <p:spPr>
          <a:xfrm>
            <a:off x="840317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true"/>
          </p:cNvSpPr>
          <p:nvPr>
            <p:ph sz="half" idx="2"/>
          </p:nvPr>
        </p:nvSpPr>
        <p:spPr>
          <a:xfrm>
            <a:off x="840317" y="2505075"/>
            <a:ext cx="5158316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true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true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true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Footer Placeholder 7"/>
          <p:cNvSpPr>
            <a:spLocks noGrp="true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9" name="Slide Number Placeholder 8"/>
          <p:cNvSpPr>
            <a:spLocks noGrp="true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true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true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true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5" name="Slide Number Placeholder 4"/>
          <p:cNvSpPr>
            <a:spLocks noGrp="true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true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Footer Placeholder 2"/>
          <p:cNvSpPr>
            <a:spLocks noGrp="true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4" name="Slide Number Placeholder 3"/>
          <p:cNvSpPr>
            <a:spLocks noGrp="true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true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true"/>
          </p:cNvSpPr>
          <p:nvPr>
            <p:ph idx="1"/>
          </p:nvPr>
        </p:nvSpPr>
        <p:spPr>
          <a:xfrm>
            <a:off x="5183717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true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true"/>
          </p:cNvSpPr>
          <p:nvPr>
            <p:ph type="dt" sz="half" idx="10"/>
          </p:nvPr>
        </p:nvSpPr>
        <p:spPr/>
        <p:txBody>
          <a:bodyPr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true"/>
          </p:cNvSpPr>
          <p:nvPr>
            <p:ph type="ftr" sz="quarter" idx="11"/>
          </p:nvPr>
        </p:nvSpPr>
        <p:spPr/>
        <p:txBody>
          <a:bodyPr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true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true"/>
          </p:cNvSpPr>
          <p:nvPr>
            <p:ph type="title"/>
          </p:nvPr>
        </p:nvSpPr>
        <p:spPr>
          <a:xfrm>
            <a:off x="840317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true"/>
          </p:cNvSpPr>
          <p:nvPr>
            <p:ph type="pic" idx="1"/>
          </p:nvPr>
        </p:nvSpPr>
        <p:spPr>
          <a:xfrm>
            <a:off x="5183717" y="987425"/>
            <a:ext cx="6172200" cy="4873625"/>
          </a:xfrm>
        </p:spPr>
        <p:txBody>
          <a:bodyPr vert="horz" wrap="square" lIns="91440" tIns="45720" rIns="91440" bIns="45720" numCol="1" anchor="t" anchorCtr="false" compatLnSpc="true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true"/>
          </p:cNvSpPr>
          <p:nvPr>
            <p:ph type="body" sz="half" idx="2"/>
          </p:nvPr>
        </p:nvSpPr>
        <p:spPr>
          <a:xfrm>
            <a:off x="840317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true"/>
          </p:cNvSpPr>
          <p:nvPr>
            <p:ph type="dt" sz="half" idx="10"/>
          </p:nvPr>
        </p:nvSpPr>
        <p:spPr/>
        <p:txBody>
          <a:bodyPr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Footer Placeholder 5"/>
          <p:cNvSpPr>
            <a:spLocks noGrp="true"/>
          </p:cNvSpPr>
          <p:nvPr>
            <p:ph type="ftr" sz="quarter" idx="11"/>
          </p:nvPr>
        </p:nvSpPr>
        <p:spPr/>
        <p:txBody>
          <a:bodyPr/>
          <a:p>
            <a:endParaRPr lang="zh-CN" altLang="en-US" dirty="0"/>
          </a:p>
        </p:txBody>
      </p:sp>
      <p:sp>
        <p:nvSpPr>
          <p:cNvPr id="7" name="Slide Number Placeholder 6"/>
          <p:cNvSpPr>
            <a:spLocks noGrp="true"/>
          </p:cNvSpPr>
          <p:nvPr>
            <p:ph type="sldNum" sz="quarter" idx="12"/>
          </p:nvPr>
        </p:nvSpPr>
        <p:spPr/>
        <p:txBody>
          <a:bodyPr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cxnSp>
        <p:nvCxnSpPr>
          <p:cNvPr id="8" name="直接连接符 7" hidden="true"/>
          <p:cNvCxnSpPr/>
          <p:nvPr userDrawn="true"/>
        </p:nvCxnSpPr>
        <p:spPr>
          <a:xfrm>
            <a:off x="742950" y="434340"/>
            <a:ext cx="0" cy="13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true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true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true"/>
          </p:cNvSpPr>
          <p:nvPr>
            <p:ph type="dt" sz="half" idx="10"/>
          </p:nvPr>
        </p:nvSpPr>
        <p:spPr/>
        <p:txBody>
          <a:bodyPr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true"/>
          </p:cNvSpPr>
          <p:nvPr>
            <p:ph type="ftr" sz="quarter" idx="11"/>
          </p:nvPr>
        </p:nvSpPr>
        <p:spPr/>
        <p:txBody>
          <a:bodyPr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true"/>
          </p:cNvSpPr>
          <p:nvPr>
            <p:ph type="sldNum" sz="quarter" idx="12"/>
          </p:nvPr>
        </p:nvSpPr>
        <p:spPr/>
        <p:txBody>
          <a:bodyPr/>
          <a:p>
            <a:pPr lvl="0"/>
            <a:fld id="{9A0DB2DC-4C9A-4742-B13C-FB6460FD3503}" type="slidenum">
              <a:rPr lang="en-US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true"/>
          </p:cNvSpPr>
          <p:nvPr>
            <p:ph type="title" orient="vert"/>
          </p:nvPr>
        </p:nvSpPr>
        <p:spPr>
          <a:xfrm>
            <a:off x="8839200" y="190500"/>
            <a:ext cx="2743200" cy="59372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true"/>
          </p:cNvSpPr>
          <p:nvPr>
            <p:ph type="body" orient="vert" idx="1"/>
          </p:nvPr>
        </p:nvSpPr>
        <p:spPr>
          <a:xfrm>
            <a:off x="609600" y="190500"/>
            <a:ext cx="8026400" cy="59372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true"/>
          </p:cNvSpPr>
          <p:nvPr>
            <p:ph type="dt" sz="half" idx="10"/>
          </p:nvPr>
        </p:nvSpPr>
        <p:spPr/>
        <p:txBody>
          <a:bodyPr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Footer Placeholder 4"/>
          <p:cNvSpPr>
            <a:spLocks noGrp="true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6" name="Slide Number Placeholder 5"/>
          <p:cNvSpPr>
            <a:spLocks noGrp="true"/>
          </p:cNvSpPr>
          <p:nvPr>
            <p:ph type="sldNum" sz="quarter" idx="12"/>
          </p:nvPr>
        </p:nvSpPr>
        <p:spPr/>
        <p:txBody>
          <a:bodyPr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Picture 9"/>
          <p:cNvPicPr>
            <a:picLocks noChangeAspect="true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12208933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3"/>
          <p:cNvSpPr>
            <a:spLocks noGrp="true"/>
          </p:cNvSpPr>
          <p:nvPr>
            <p:ph type="title"/>
          </p:nvPr>
        </p:nvSpPr>
        <p:spPr>
          <a:xfrm>
            <a:off x="609600" y="190500"/>
            <a:ext cx="10972800" cy="582613"/>
          </a:xfrm>
          <a:prstGeom prst="rect">
            <a:avLst/>
          </a:prstGeom>
          <a:noFill/>
          <a:ln w="9525">
            <a:noFill/>
          </a:ln>
        </p:spPr>
        <p:txBody>
          <a:bodyPr anchor="ctr" anchorCtr="false"/>
          <a:p>
            <a:pPr lvl="0"/>
            <a:r>
              <a:rPr lang="en-US" altLang="zh-CN" dirty="0"/>
              <a:t>Click to edit Master title style</a:t>
            </a:r>
            <a:endParaRPr lang="en-US" altLang="zh-CN" dirty="0"/>
          </a:p>
        </p:txBody>
      </p:sp>
      <p:sp>
        <p:nvSpPr>
          <p:cNvPr id="1028" name="Rectangle 4"/>
          <p:cNvSpPr>
            <a:spLocks noGrp="true"/>
          </p:cNvSpPr>
          <p:nvPr>
            <p:ph type="body" idx="1"/>
          </p:nvPr>
        </p:nvSpPr>
        <p:spPr>
          <a:xfrm>
            <a:off x="609600" y="1174750"/>
            <a:ext cx="10972800" cy="49530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zh-CN" dirty="0"/>
              <a:t>Click to 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en-US" altLang="zh-CN" dirty="0"/>
          </a:p>
        </p:txBody>
      </p:sp>
      <p:sp>
        <p:nvSpPr>
          <p:cNvPr id="1029" name="Rectangle 5"/>
          <p:cNvSpPr>
            <a:spLocks noGrp="true" noChangeArrowheads="true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false" compatLnSpc="true"/>
          <a:lstStyle>
            <a:lvl1pPr>
              <a:defRPr sz="1400"/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030" name="Rectangle 6"/>
          <p:cNvSpPr>
            <a:spLocks noGrp="true" noChangeArrowheads="true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false" compatLnSpc="true"/>
          <a:lstStyle>
            <a:lvl1pPr algn="ctr">
              <a:defRPr sz="1400"/>
            </a:lvl1pPr>
          </a:lstStyle>
          <a:p>
            <a:endParaRPr lang="zh-CN" altLang="en-US"/>
          </a:p>
        </p:txBody>
      </p:sp>
      <p:sp>
        <p:nvSpPr>
          <p:cNvPr id="1031" name="Rectangle 7"/>
          <p:cNvSpPr>
            <a:spLocks noGrp="true" noChangeArrowheads="true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false" compatLnSpc="true"/>
          <a:lstStyle>
            <a:lvl1pPr algn="r">
              <a:defRPr sz="1400"/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80604020202020204" pitchFamily="34" charset="0"/>
          <a:ea typeface="SimSun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80604020202020204" pitchFamily="34" charset="0"/>
          <a:ea typeface="SimSun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80604020202020204" pitchFamily="34" charset="0"/>
          <a:ea typeface="SimSun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80604020202020204" pitchFamily="34" charset="0"/>
          <a:ea typeface="SimSun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80604020202020204" pitchFamily="34" charset="0"/>
          <a:ea typeface="SimSun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80604020202020204" pitchFamily="34" charset="0"/>
          <a:ea typeface="SimSun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80604020202020204" pitchFamily="34" charset="0"/>
          <a:ea typeface="SimSun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anose="02080604020202020204" pitchFamily="34" charset="0"/>
          <a:ea typeface="SimSun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8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true"/>
          </p:cNvSpPr>
          <p:nvPr>
            <p:ph type="ctrTitle" idx="4294967295"/>
          </p:nvPr>
        </p:nvSpPr>
        <p:spPr>
          <a:xfrm>
            <a:off x="903605" y="1558925"/>
            <a:ext cx="10039985" cy="2266950"/>
          </a:xfrm>
        </p:spPr>
        <p:txBody>
          <a:bodyPr/>
          <a:p>
            <a:pPr algn="ctr"/>
            <a:r>
              <a:rPr lang="ru-RU" altLang="en-US" sz="5400"/>
              <a:t>Приветстие </a:t>
            </a:r>
            <a:br>
              <a:rPr lang="ru-RU" altLang="en-US" sz="5400"/>
            </a:br>
            <a:r>
              <a:rPr lang="ru-RU" altLang="en-US" sz="5400"/>
              <a:t>участника конкурса </a:t>
            </a:r>
            <a:br>
              <a:rPr lang="ru-RU" altLang="en-US" sz="5400"/>
            </a:br>
            <a:r>
              <a:rPr lang="ru-RU" altLang="en-US" sz="540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“Молодой учитель”</a:t>
            </a:r>
            <a:endParaRPr lang="ru-RU" altLang="en-US" sz="540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3" name="Subtitle 2"/>
          <p:cNvSpPr>
            <a:spLocks noGrp="true"/>
          </p:cNvSpPr>
          <p:nvPr>
            <p:ph type="subTitle" idx="4294967295"/>
          </p:nvPr>
        </p:nvSpPr>
        <p:spPr>
          <a:xfrm>
            <a:off x="2233930" y="4413250"/>
            <a:ext cx="7378700" cy="1752600"/>
          </a:xfrm>
        </p:spPr>
        <p:txBody>
          <a:bodyPr/>
          <a:p>
            <a:pPr marL="0" indent="0" algn="ctr">
              <a:buNone/>
            </a:pPr>
            <a:r>
              <a:rPr lang="ru-RU" altLang="en-US" sz="2800" b="1"/>
              <a:t>Копцова Павла Олеговича</a:t>
            </a:r>
            <a:endParaRPr lang="ru-RU" altLang="en-US" sz="2800" b="1"/>
          </a:p>
          <a:p>
            <a:pPr marL="0" indent="0" algn="ctr">
              <a:buNone/>
            </a:pPr>
            <a:r>
              <a:rPr lang="ru-RU" altLang="en-US" sz="2000" i="1"/>
              <a:t>учителя истории</a:t>
            </a:r>
            <a:endParaRPr lang="ru-RU" altLang="en-US" sz="2000" i="1"/>
          </a:p>
          <a:p>
            <a:pPr marL="0" indent="0" algn="ctr">
              <a:buNone/>
            </a:pPr>
            <a:r>
              <a:rPr lang="ru-RU" altLang="en-US" sz="2400"/>
              <a:t>МАОУ Белоярская СОШ № 1</a:t>
            </a:r>
            <a:endParaRPr lang="ru-RU" altLang="en-US" sz="2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true"/>
          </p:cNvSpPr>
          <p:nvPr>
            <p:ph type="title"/>
          </p:nvPr>
        </p:nvSpPr>
        <p:spPr/>
        <p:txBody>
          <a:bodyPr/>
          <a:p>
            <a:r>
              <a:rPr lang="en-US" sz="360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sym typeface="+mn-ea"/>
              </a:rPr>
              <a:t>Добрый день, уважаемые члены оценочной комиссии</a:t>
            </a:r>
            <a:r>
              <a:rPr lang="ru-RU" altLang="en-US" sz="360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sym typeface="+mn-ea"/>
              </a:rPr>
              <a:t>!</a:t>
            </a:r>
            <a:endParaRPr lang="ru-RU" altLang="en-US" sz="360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sym typeface="+mn-ea"/>
            </a:endParaRPr>
          </a:p>
        </p:txBody>
      </p:sp>
      <p:sp>
        <p:nvSpPr>
          <p:cNvPr id="3" name="Content Placeholder 2"/>
          <p:cNvSpPr>
            <a:spLocks noGrp="true"/>
          </p:cNvSpPr>
          <p:nvPr>
            <p:ph idx="1"/>
          </p:nvPr>
        </p:nvSpPr>
        <p:spPr>
          <a:xfrm>
            <a:off x="5067300" y="1600200"/>
            <a:ext cx="6515100" cy="4526280"/>
          </a:xfrm>
        </p:spPr>
        <p:txBody>
          <a:bodyPr/>
          <a:p>
            <a:pPr marL="0" indent="0">
              <a:buNone/>
            </a:pPr>
            <a:r>
              <a:rPr lang="en-US" sz="2400"/>
              <a:t>Меня зовут </a:t>
            </a:r>
            <a:r>
              <a:rPr lang="en-US" sz="2400" b="1"/>
              <a:t>Копцов Павел Олегович</a:t>
            </a:r>
            <a:r>
              <a:rPr lang="en-US" sz="2400"/>
              <a:t>, я – учитель истории Белоярской СОШ №1. Приехал на Урал с юга Тюменской области. Местные жители спрашивают меня: почему ты выбрал работу именно здесь? – Отвечаю: еще с подростковых лет я считал, что необходимо самостоятельно закладывать фундамент своей жизни. Приехать в место, где нет «старых» знакомств – отличная возможность для раскрытия своего потенциала, поскольку здесь получаешь призвание только за особые успехи и плодотворную работу.</a:t>
            </a:r>
            <a:endParaRPr lang="en-US" sz="2400"/>
          </a:p>
        </p:txBody>
      </p:sp>
      <p:pic>
        <p:nvPicPr>
          <p:cNvPr id="4" name="Picture 3"/>
          <p:cNvPicPr>
            <a:picLocks noChangeAspect="true"/>
          </p:cNvPicPr>
          <p:nvPr/>
        </p:nvPicPr>
        <p:blipFill>
          <a:blip r:embed="rId1"/>
          <a:stretch>
            <a:fillRect/>
          </a:stretch>
        </p:blipFill>
        <p:spPr>
          <a:xfrm>
            <a:off x="172085" y="2426970"/>
            <a:ext cx="4702810" cy="313436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true"/>
          </p:cNvSpPr>
          <p:nvPr>
            <p:ph idx="1"/>
          </p:nvPr>
        </p:nvSpPr>
        <p:spPr/>
        <p:txBody>
          <a:bodyPr/>
          <a:p>
            <a:pPr marL="0" indent="0" algn="ctr">
              <a:buNone/>
            </a:pPr>
            <a:r>
              <a:rPr lang="en-US"/>
              <a:t>Так задалось, что все мои братья и сестры выбрали педагогический путь. Еще с раннего детства я знал, что буду учителем. Я очень рад, что на моем жизненном пути находились первоклассные педагоги – мастера своего дела. Не выразить словами, насколько сильно я им благодарен, поскольку они смогли не погасить «искру», зажечь желание учиться и обучать других. </a:t>
            </a:r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true"/>
          </p:cNvSpPr>
          <p:nvPr>
            <p:ph idx="1"/>
          </p:nvPr>
        </p:nvSpPr>
        <p:spPr/>
        <p:txBody>
          <a:bodyPr/>
          <a:p>
            <a:pPr marL="0" indent="0" algn="ctr">
              <a:buNone/>
            </a:pPr>
            <a:r>
              <a:rPr lang="en-US"/>
              <a:t>Профессия учителя всегда привлекала меня беспрерывным общением с людьми. Я считаю, что учителя играют важнейшую роль в становлении мировоззрения молодого поколения нашей страны. Грамотные специалисты способны «вывести в свет» не менее грамотных людей, всесторонне развитых и обладающих всеми нужными компетенциями для успешной жизнедеятельности. </a:t>
            </a:r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true"/>
          </p:cNvSpPr>
          <p:nvPr>
            <p:ph idx="1"/>
          </p:nvPr>
        </p:nvSpPr>
        <p:spPr>
          <a:xfrm>
            <a:off x="609600" y="1107440"/>
            <a:ext cx="10972800" cy="5002530"/>
          </a:xfrm>
        </p:spPr>
        <p:txBody>
          <a:bodyPr/>
          <a:p>
            <a:pPr algn="ctr"/>
            <a:r>
              <a:rPr lang="en-US"/>
              <a:t>Но прежде, чем менять в лучшую сторону других людей – всегда необходимо начинать с самого себя. По моему мнению, настоящий педагог должен иметь разнообразные интересы и хобби. Расскажу о своих увлечениях. В свободное время я, прежде всего, активно участвую в реализации различных общественно значимых мероприятий. Во время обучения в ВУЗе состоял в Общественной молодежной палате города. Мне нравится атмосфера данных мероприятий, поскольку открываются новые возможности саморазвития. </a:t>
            </a:r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true"/>
          </p:cNvSpPr>
          <p:nvPr>
            <p:ph idx="1"/>
          </p:nvPr>
        </p:nvSpPr>
        <p:spPr/>
        <p:txBody>
          <a:bodyPr/>
          <a:p>
            <a:pPr algn="ctr"/>
            <a:r>
              <a:rPr lang="en-US"/>
              <a:t>Другим не менее важным интересом, считаю изучение научно-популярной литературы в различных предметах, не только по своей специальности. Педагог должен всесторонне развиваться, несмотря на порой «трудный» рабочий режим. </a:t>
            </a:r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true"/>
          </p:cNvSpPr>
          <p:nvPr>
            <p:ph idx="1"/>
          </p:nvPr>
        </p:nvSpPr>
        <p:spPr/>
        <p:txBody>
          <a:bodyPr/>
          <a:p>
            <a:pPr marL="0" indent="0" algn="ctr">
              <a:buNone/>
            </a:pPr>
            <a:r>
              <a:rPr lang="en-US"/>
              <a:t>Активно слежу за ситуацией в стране и мире по новостной ленте. Считаю, что всегда необходимо знать, что на данный момент происходит там, где нет нас, иметь собственное мнение по событиям. </a:t>
            </a:r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true"/>
          </p:cNvSpPr>
          <p:nvPr>
            <p:ph idx="1"/>
          </p:nvPr>
        </p:nvSpPr>
        <p:spPr>
          <a:xfrm>
            <a:off x="609600" y="777875"/>
            <a:ext cx="10972800" cy="5348605"/>
          </a:xfrm>
        </p:spPr>
        <p:txBody>
          <a:bodyPr/>
          <a:p>
            <a:pPr marL="0" indent="0" algn="ctr">
              <a:buNone/>
            </a:pPr>
            <a:r>
              <a:rPr lang="en-US"/>
              <a:t>Я считаю, что в качестве учителя на данный момент справляюсь хорошо. Мои ученики активно участвуют в работе на уроках, поскольку на каждом уроке я стараюсь использовать различные современные образовательные технологии. Контрольные работы и устные ответы учеников доказывают, что дети прислушиваются к моим словам, что является позитивным результатом обучения. В любом случае, я всегда открыт к обучению чему-то новому от педагогов уже с более большим стажем работы. Педагогическую копилку необходимо регулярно пополнять, чтобы интерес учеников не утих. </a:t>
            </a:r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true"/>
          </p:cNvSpPr>
          <p:nvPr>
            <p:ph idx="1"/>
          </p:nvPr>
        </p:nvSpPr>
        <p:spPr/>
        <p:txBody>
          <a:bodyPr/>
          <a:p>
            <a:pPr marL="0" indent="0" algn="ctr">
              <a:buNone/>
            </a:pPr>
            <a:r>
              <a:rPr lang="en-US"/>
              <a:t>Необходимо наслаждаться своей работой. Любите то, что учите, и учитесь тому, что любите.</a:t>
            </a:r>
            <a:endParaRPr lang="en-US"/>
          </a:p>
          <a:p>
            <a:pPr marL="0" indent="0" algn="ctr">
              <a:buNone/>
            </a:pPr>
            <a:endParaRPr lang="en-US" sz="4400" b="1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marL="0" indent="0" algn="ctr">
              <a:buNone/>
            </a:pPr>
            <a:endParaRPr lang="en-US" sz="4400" b="1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pPr marL="0" indent="0" algn="ctr">
              <a:buNone/>
            </a:pPr>
            <a:r>
              <a:rPr lang="en-US" sz="4400" b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Спасибо за внимание!</a:t>
            </a:r>
            <a:endParaRPr lang="en-US" sz="4400" b="1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ue Waves">
  <a:themeElements>
    <a:clrScheme name="Blue Waves 13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66CC"/>
      </a:accent1>
      <a:accent2>
        <a:srgbClr val="3399FF"/>
      </a:accent2>
      <a:accent3>
        <a:srgbClr val="FFFFFF"/>
      </a:accent3>
      <a:accent4>
        <a:srgbClr val="000000"/>
      </a:accent4>
      <a:accent5>
        <a:srgbClr val="AAB8E2"/>
      </a:accent5>
      <a:accent6>
        <a:srgbClr val="2D8AE7"/>
      </a:accent6>
      <a:hlink>
        <a:srgbClr val="CC3300"/>
      </a:hlink>
      <a:folHlink>
        <a:srgbClr val="996600"/>
      </a:folHlink>
    </a:clrScheme>
    <a:fontScheme name="Blue Waves">
      <a:majorFont>
        <a:latin typeface="Arial"/>
        <a:ea typeface="SimSun"/>
        <a:cs typeface=""/>
      </a:majorFont>
      <a:minorFont>
        <a:latin typeface="Arial"/>
        <a:ea typeface="SimSun"/>
        <a:cs typeface=""/>
      </a:minorFont>
    </a:fontScheme>
    <a:fmtScheme name="Office">
      <a:fillStyleLst>
        <a:solidFill>
          <a:schemeClr val="phClr"/>
        </a:solidFill>
        <a:gradFill rotWithShape="true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false"/>
        </a:gradFill>
        <a:gradFill rotWithShape="true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false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true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false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false">
          <a:gsLst>
            <a:gs pos="0">
              <a:schemeClr val="accent1"/>
            </a:gs>
            <a:gs pos="100000">
              <a:schemeClr val="accent2"/>
            </a:gs>
          </a:gsLst>
          <a:lin ang="5400000" scaled="true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false" compatLnSpc="true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80604020202020204" pitchFamily="34" charset="0"/>
            <a:ea typeface="SimSun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false">
          <a:gsLst>
            <a:gs pos="0">
              <a:schemeClr val="accent1"/>
            </a:gs>
            <a:gs pos="100000">
              <a:schemeClr val="accent2"/>
            </a:gs>
          </a:gsLst>
          <a:lin ang="5400000" scaled="true"/>
        </a:gra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false" compatLnSpc="true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80604020202020204" pitchFamily="34" charset="0"/>
            <a:ea typeface="SimSun" pitchFamily="2" charset="-122"/>
          </a:defRPr>
        </a:defPPr>
      </a:lstStyle>
    </a:lnDef>
  </a:objectDefaults>
  <a:extraClrSchemeLst>
    <a:extraClrScheme>
      <a:clrScheme name="Blue Wav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Wav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Waves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66CC"/>
        </a:accent1>
        <a:accent2>
          <a:srgbClr val="3399FF"/>
        </a:accent2>
        <a:accent3>
          <a:srgbClr val="FFFFFF"/>
        </a:accent3>
        <a:accent4>
          <a:srgbClr val="000000"/>
        </a:accent4>
        <a:accent5>
          <a:srgbClr val="AAB8E2"/>
        </a:accent5>
        <a:accent6>
          <a:srgbClr val="2D8AE7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宋体"/>
        <a:ea typeface=""/>
        <a:cs typeface=""/>
        <a:font script="Jpan" typeface="游ゴシック Light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宋体"/>
        <a:ea typeface=""/>
        <a:cs typeface=""/>
        <a:font script="Jpan" typeface="游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true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false"/>
        </a:gradFill>
        <a:gradFill rotWithShape="true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false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true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false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true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false"/>
        </a:gradFill>
        <a:gradFill rotWithShape="true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false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true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false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2888</Words>
  <Application>WPS Presentation</Application>
  <PresentationFormat>宽屏</PresentationFormat>
  <Paragraphs>27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3" baseType="lpstr">
      <vt:lpstr>Arial</vt:lpstr>
      <vt:lpstr>SimSun</vt:lpstr>
      <vt:lpstr>Wingdings</vt:lpstr>
      <vt:lpstr>Nimbus Roman No9 L</vt:lpstr>
      <vt:lpstr>Arial Unicode MS</vt:lpstr>
      <vt:lpstr>Arial Black</vt:lpstr>
      <vt:lpstr>微软雅黑</vt:lpstr>
      <vt:lpstr>Droid Sans Fallback</vt:lpstr>
      <vt:lpstr>SimSun</vt:lpstr>
      <vt:lpstr>Arimo</vt:lpstr>
      <vt:lpstr>Calibri</vt:lpstr>
      <vt:lpstr>Times New Roman</vt:lpstr>
      <vt:lpstr>DejaVu Sans</vt:lpstr>
      <vt:lpstr>Blue Waves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pavel</dc:creator>
  <cp:lastModifiedBy>pavel</cp:lastModifiedBy>
  <cp:revision>7</cp:revision>
  <dcterms:created xsi:type="dcterms:W3CDTF">2020-11-08T11:07:01Z</dcterms:created>
  <dcterms:modified xsi:type="dcterms:W3CDTF">2020-11-08T11:07:01Z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1033-11.1.0.9719</vt:lpwstr>
  </property>
</Properties>
</file>